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1pPr>
    <a:lvl2pPr marL="0" marR="0" indent="2286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2pPr>
    <a:lvl3pPr marL="0" marR="0" indent="4572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3pPr>
    <a:lvl4pPr marL="0" marR="0" indent="6858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4pPr>
    <a:lvl5pPr marL="0" marR="0" indent="9144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5pPr>
    <a:lvl6pPr marL="0" marR="0" indent="11430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6pPr>
    <a:lvl7pPr marL="0" marR="0" indent="13716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7pPr>
    <a:lvl8pPr marL="0" marR="0" indent="16002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8pPr>
    <a:lvl9pPr marL="0" marR="0" indent="1828800" algn="ctr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Chalkduste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B13F">
              <a:alpha val="9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882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8BC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54545">
              <a:alpha val="41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282A2F"/>
        </a:fontRef>
        <a:srgbClr val="282A2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BD5C">
              <a:alpha val="82000"/>
            </a:srgb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B2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87B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254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7A8DB2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EDEDF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444C55">
              <a:alpha val="5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sto titolo"/>
          <p:cNvSpPr txBox="1"/>
          <p:nvPr>
            <p:ph type="title"/>
          </p:nvPr>
        </p:nvSpPr>
        <p:spPr>
          <a:xfrm>
            <a:off x="1270000" y="2616200"/>
            <a:ext cx="10464800" cy="2540000"/>
          </a:xfrm>
          <a:prstGeom prst="rect">
            <a:avLst/>
          </a:prstGeom>
        </p:spPr>
        <p:txBody>
          <a:bodyPr anchor="b"/>
          <a:lstStyle/>
          <a:p>
            <a:pPr/>
            <a:r>
              <a:t>Testo titolo</a:t>
            </a:r>
          </a:p>
        </p:txBody>
      </p:sp>
      <p:sp>
        <p:nvSpPr>
          <p:cNvPr id="12" name="Corpo livello uno…"/>
          <p:cNvSpPr txBox="1"/>
          <p:nvPr>
            <p:ph type="body" sz="quarter" idx="1"/>
          </p:nvPr>
        </p:nvSpPr>
        <p:spPr>
          <a:xfrm>
            <a:off x="1270000" y="5207000"/>
            <a:ext cx="10464800" cy="1663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Giovanni Mela"/>
          <p:cNvSpPr txBox="1"/>
          <p:nvPr>
            <p:ph type="body" sz="quarter" idx="13"/>
          </p:nvPr>
        </p:nvSpPr>
        <p:spPr>
          <a:xfrm>
            <a:off x="1270000" y="6362700"/>
            <a:ext cx="10464800" cy="5715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</a:lstStyle>
          <a:p>
            <a:pPr/>
            <a:r>
              <a:t>–Giovanni Mela</a:t>
            </a:r>
          </a:p>
        </p:txBody>
      </p:sp>
      <p:sp>
        <p:nvSpPr>
          <p:cNvPr id="94" name="“Inserisci qui una citazione”."/>
          <p:cNvSpPr txBox="1"/>
          <p:nvPr>
            <p:ph type="body" sz="quarter" idx="14"/>
          </p:nvPr>
        </p:nvSpPr>
        <p:spPr>
          <a:xfrm>
            <a:off x="1270000" y="4518049"/>
            <a:ext cx="10464800" cy="71750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2400"/>
              </a:spcBef>
              <a:buSzTx/>
              <a:buNone/>
              <a:defRPr sz="3800"/>
            </a:lvl1pPr>
          </a:lstStyle>
          <a:p>
            <a:pPr/>
            <a:r>
              <a:t>“Inserisci qui una citazione”.</a:t>
            </a:r>
          </a:p>
        </p:txBody>
      </p:sp>
      <p:sp>
        <p:nvSpPr>
          <p:cNvPr id="95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magin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  <a:ln w="88900"/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- Oriz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magine"/>
          <p:cNvSpPr/>
          <p:nvPr>
            <p:ph type="pic" idx="13"/>
          </p:nvPr>
        </p:nvSpPr>
        <p:spPr>
          <a:xfrm>
            <a:off x="1181100" y="1160942"/>
            <a:ext cx="10642600" cy="5511801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esto titolo"/>
          <p:cNvSpPr txBox="1"/>
          <p:nvPr>
            <p:ph type="title"/>
          </p:nvPr>
        </p:nvSpPr>
        <p:spPr>
          <a:xfrm>
            <a:off x="1181100" y="6794500"/>
            <a:ext cx="10642600" cy="1511300"/>
          </a:xfrm>
          <a:prstGeom prst="rect">
            <a:avLst/>
          </a:prstGeom>
        </p:spPr>
        <p:txBody>
          <a:bodyPr/>
          <a:lstStyle/>
          <a:p>
            <a:pPr/>
            <a:r>
              <a:t>Testo titolo</a:t>
            </a:r>
          </a:p>
        </p:txBody>
      </p:sp>
      <p:sp>
        <p:nvSpPr>
          <p:cNvPr id="22" name="Corpo livello uno…"/>
          <p:cNvSpPr txBox="1"/>
          <p:nvPr>
            <p:ph type="body" sz="quarter" idx="1"/>
          </p:nvPr>
        </p:nvSpPr>
        <p:spPr>
          <a:xfrm>
            <a:off x="1181100" y="8382000"/>
            <a:ext cx="10642600" cy="939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olo - Centr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sto titolo"/>
          <p:cNvSpPr txBox="1"/>
          <p:nvPr>
            <p:ph type="title"/>
          </p:nvPr>
        </p:nvSpPr>
        <p:spPr>
          <a:xfrm>
            <a:off x="1270000" y="3606800"/>
            <a:ext cx="10464800" cy="2540000"/>
          </a:xfrm>
          <a:prstGeom prst="rect">
            <a:avLst/>
          </a:prstGeom>
        </p:spPr>
        <p:txBody>
          <a:bodyPr/>
          <a:lstStyle/>
          <a:p>
            <a:pPr/>
            <a:r>
              <a:t>Testo titolo</a:t>
            </a:r>
          </a:p>
        </p:txBody>
      </p:sp>
      <p:sp>
        <p:nvSpPr>
          <p:cNvPr id="3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magine"/>
          <p:cNvSpPr/>
          <p:nvPr>
            <p:ph type="pic" sz="half" idx="13"/>
          </p:nvPr>
        </p:nvSpPr>
        <p:spPr>
          <a:xfrm>
            <a:off x="7226300" y="1231900"/>
            <a:ext cx="4914900" cy="6997700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esto titolo"/>
          <p:cNvSpPr txBox="1"/>
          <p:nvPr>
            <p:ph type="title"/>
          </p:nvPr>
        </p:nvSpPr>
        <p:spPr>
          <a:xfrm>
            <a:off x="609600" y="1155700"/>
            <a:ext cx="5994400" cy="3568700"/>
          </a:xfrm>
          <a:prstGeom prst="rect">
            <a:avLst/>
          </a:prstGeom>
        </p:spPr>
        <p:txBody>
          <a:bodyPr anchor="b"/>
          <a:lstStyle>
            <a:lvl1pPr>
              <a:defRPr sz="5800"/>
            </a:lvl1pPr>
          </a:lstStyle>
          <a:p>
            <a:pPr/>
            <a:r>
              <a:t>Testo titolo</a:t>
            </a:r>
          </a:p>
        </p:txBody>
      </p:sp>
      <p:sp>
        <p:nvSpPr>
          <p:cNvPr id="40" name="Corpo livello uno…"/>
          <p:cNvSpPr txBox="1"/>
          <p:nvPr>
            <p:ph type="body" sz="quarter" idx="1"/>
          </p:nvPr>
        </p:nvSpPr>
        <p:spPr>
          <a:xfrm>
            <a:off x="609600" y="4762500"/>
            <a:ext cx="5994400" cy="3568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olo - In al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sto tito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Testo titolo</a:t>
            </a:r>
          </a:p>
        </p:txBody>
      </p:sp>
      <p:sp>
        <p:nvSpPr>
          <p:cNvPr id="49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olo e 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sto tito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Testo titolo</a:t>
            </a:r>
          </a:p>
        </p:txBody>
      </p:sp>
      <p:sp>
        <p:nvSpPr>
          <p:cNvPr id="57" name="Corpo livello uno…"/>
          <p:cNvSpPr txBox="1"/>
          <p:nvPr>
            <p:ph type="body" idx="1"/>
          </p:nvPr>
        </p:nvSpPr>
        <p:spPr>
          <a:xfrm>
            <a:off x="1270000" y="2768600"/>
            <a:ext cx="10464800" cy="57404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olo, punti elenc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magine"/>
          <p:cNvSpPr/>
          <p:nvPr>
            <p:ph type="pic" sz="half" idx="13"/>
          </p:nvPr>
        </p:nvSpPr>
        <p:spPr>
          <a:xfrm>
            <a:off x="6972300" y="2984500"/>
            <a:ext cx="4747115" cy="6019800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esto tito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Testo titolo</a:t>
            </a:r>
          </a:p>
        </p:txBody>
      </p:sp>
      <p:sp>
        <p:nvSpPr>
          <p:cNvPr id="67" name="Corpo livello uno…"/>
          <p:cNvSpPr txBox="1"/>
          <p:nvPr>
            <p:ph type="body" sz="half" idx="1"/>
          </p:nvPr>
        </p:nvSpPr>
        <p:spPr>
          <a:xfrm>
            <a:off x="1270000" y="2946400"/>
            <a:ext cx="5270500" cy="6096000"/>
          </a:xfrm>
          <a:prstGeom prst="rect">
            <a:avLst/>
          </a:prstGeom>
        </p:spPr>
        <p:txBody>
          <a:bodyPr/>
          <a:lstStyle>
            <a:lvl1pPr marL="482600" indent="-482600">
              <a:spcBef>
                <a:spcPts val="3200"/>
              </a:spcBef>
              <a:buBlip>
                <a:blip r:embed="rId2"/>
              </a:buBlip>
              <a:defRPr sz="3200"/>
            </a:lvl1pPr>
            <a:lvl2pPr marL="965200" indent="-482600">
              <a:spcBef>
                <a:spcPts val="3200"/>
              </a:spcBef>
              <a:buBlip>
                <a:blip r:embed="rId2"/>
              </a:buBlip>
              <a:defRPr sz="3200"/>
            </a:lvl2pPr>
            <a:lvl3pPr marL="1447800" indent="-482600">
              <a:spcBef>
                <a:spcPts val="3200"/>
              </a:spcBef>
              <a:buBlip>
                <a:blip r:embed="rId2"/>
              </a:buBlip>
              <a:defRPr sz="3200"/>
            </a:lvl3pPr>
            <a:lvl4pPr marL="1930400" indent="-482600">
              <a:spcBef>
                <a:spcPts val="3200"/>
              </a:spcBef>
              <a:buBlip>
                <a:blip r:embed="rId2"/>
              </a:buBlip>
              <a:defRPr sz="3200"/>
            </a:lvl4pPr>
            <a:lvl5pPr marL="2413000" indent="-482600">
              <a:spcBef>
                <a:spcPts val="3200"/>
              </a:spcBef>
              <a:buBlip>
                <a:blip r:embed="rId2"/>
              </a:buBlip>
              <a:defRPr sz="32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8" name="Numero diapositiva"/>
          <p:cNvSpPr txBox="1"/>
          <p:nvPr>
            <p:ph type="sldNum" sz="quarter" idx="2"/>
          </p:nvPr>
        </p:nvSpPr>
        <p:spPr>
          <a:xfrm>
            <a:off x="6256723" y="9197831"/>
            <a:ext cx="409839" cy="454169"/>
          </a:xfrm>
          <a:prstGeom prst="rect">
            <a:avLst/>
          </a:prstGeom>
        </p:spPr>
        <p:txBody>
          <a:bodyPr/>
          <a:lstStyle>
            <a:lvl1pPr algn="r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orpo livello uno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6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- 3 per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magine"/>
          <p:cNvSpPr/>
          <p:nvPr>
            <p:ph type="pic" sz="quarter" idx="13"/>
          </p:nvPr>
        </p:nvSpPr>
        <p:spPr>
          <a:xfrm>
            <a:off x="7273168" y="5018682"/>
            <a:ext cx="4927601" cy="3937001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magine"/>
          <p:cNvSpPr/>
          <p:nvPr>
            <p:ph type="pic" sz="quarter" idx="14"/>
          </p:nvPr>
        </p:nvSpPr>
        <p:spPr>
          <a:xfrm rot="21600000">
            <a:off x="7269536" y="774699"/>
            <a:ext cx="4927601" cy="3937001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magine"/>
          <p:cNvSpPr/>
          <p:nvPr>
            <p:ph type="pic" sz="half" idx="15"/>
          </p:nvPr>
        </p:nvSpPr>
        <p:spPr>
          <a:xfrm rot="21600000">
            <a:off x="787399" y="774699"/>
            <a:ext cx="6159501" cy="8204201"/>
          </a:xfrm>
          <a:prstGeom prst="rect">
            <a:avLst/>
          </a:prstGeom>
          <a:ln w="9525">
            <a:round/>
          </a:ln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rpo livello uno…"/>
          <p:cNvSpPr txBox="1"/>
          <p:nvPr>
            <p:ph type="body" idx="1"/>
          </p:nvPr>
        </p:nvSpPr>
        <p:spPr>
          <a:xfrm>
            <a:off x="1270000" y="1066800"/>
            <a:ext cx="10464800" cy="762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>
              <a:buBlip>
                <a:blip r:embed="rId3"/>
              </a:buBlip>
            </a:lvl1pPr>
            <a:lvl2pPr>
              <a:buBlip>
                <a:blip r:embed="rId3"/>
              </a:buBlip>
            </a:lvl2pPr>
            <a:lvl3pPr>
              <a:buBlip>
                <a:blip r:embed="rId3"/>
              </a:buBlip>
            </a:lvl3pPr>
            <a:lvl4pPr>
              <a:buBlip>
                <a:blip r:embed="rId3"/>
              </a:buBlip>
            </a:lvl4pPr>
            <a:lvl5pPr>
              <a:buBlip>
                <a:blip r:embed="rId3"/>
              </a:buBlip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" name="Testo titolo"/>
          <p:cNvSpPr txBox="1"/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Testo titolo</a:t>
            </a:r>
          </a:p>
        </p:txBody>
      </p:sp>
      <p:sp>
        <p:nvSpPr>
          <p:cNvPr id="4" name="Numero diapositiva"/>
          <p:cNvSpPr txBox="1"/>
          <p:nvPr>
            <p:ph type="sldNum" sz="quarter" idx="2"/>
          </p:nvPr>
        </p:nvSpPr>
        <p:spPr>
          <a:xfrm>
            <a:off x="6297011" y="9197831"/>
            <a:ext cx="409839" cy="45416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1pPr>
      <a:lvl2pPr marL="0" marR="0" indent="228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2pPr>
      <a:lvl3pPr marL="0" marR="0" indent="457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3pPr>
      <a:lvl4pPr marL="0" marR="0" indent="685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4pPr>
      <a:lvl5pPr marL="0" marR="0" indent="9144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5pPr>
      <a:lvl6pPr marL="0" marR="0" indent="11430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6pPr>
      <a:lvl7pPr marL="0" marR="0" indent="1371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7pPr>
      <a:lvl8pPr marL="0" marR="0" indent="1600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8pPr>
      <a:lvl9pPr marL="0" marR="0" indent="1828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72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9pPr>
    </p:titleStyle>
    <p:bodyStyle>
      <a:lvl1pPr marL="571500" marR="0" indent="-571500" algn="l" defTabSz="457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1pPr>
      <a:lvl2pPr marL="1143000" marR="0" indent="-571500" algn="l" defTabSz="457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2pPr>
      <a:lvl3pPr marL="1714500" marR="0" indent="-571500" algn="l" defTabSz="457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3pPr>
      <a:lvl4pPr marL="2286000" marR="0" indent="-571500" algn="l" defTabSz="457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4pPr>
      <a:lvl5pPr marL="2857500" marR="0" indent="-571500" algn="l" defTabSz="457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5pPr>
      <a:lvl6pPr marL="3429000" marR="0" indent="-571500" algn="l" defTabSz="457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6pPr>
      <a:lvl7pPr marL="4000500" marR="0" indent="-571500" algn="l" defTabSz="457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7pPr>
      <a:lvl8pPr marL="4572000" marR="0" indent="-571500" algn="l" defTabSz="457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8pPr>
      <a:lvl9pPr marL="5143500" marR="0" indent="-571500" algn="l" defTabSz="457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43000"/>
        <a:buFontTx/>
        <a:buBlip>
          <a:blip r:embed="rId3"/>
        </a:buBlip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Chalkduster"/>
        </a:defRPr>
      </a:lvl9pPr>
    </p:bodyStyle>
    <p:other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1pPr>
      <a:lvl2pPr marL="0" marR="0" indent="228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2pPr>
      <a:lvl3pPr marL="0" marR="0" indent="457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3pPr>
      <a:lvl4pPr marL="0" marR="0" indent="685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4pPr>
      <a:lvl5pPr marL="0" marR="0" indent="9144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5pPr>
      <a:lvl6pPr marL="0" marR="0" indent="11430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6pPr>
      <a:lvl7pPr marL="0" marR="0" indent="1371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7pPr>
      <a:lvl8pPr marL="0" marR="0" indent="1600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8pPr>
      <a:lvl9pPr marL="0" marR="0" indent="1828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halkduster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Diritti della personalità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Diritti della personalità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art. 2 Cost:…"/>
          <p:cNvSpPr txBox="1"/>
          <p:nvPr>
            <p:ph type="title"/>
          </p:nvPr>
        </p:nvSpPr>
        <p:spPr>
          <a:xfrm>
            <a:off x="1270000" y="2051038"/>
            <a:ext cx="10464800" cy="5651524"/>
          </a:xfrm>
          <a:prstGeom prst="rect">
            <a:avLst/>
          </a:prstGeom>
        </p:spPr>
        <p:txBody>
          <a:bodyPr/>
          <a:lstStyle/>
          <a:p>
            <a:pPr defTabSz="214884">
              <a:defRPr sz="3384"/>
            </a:pPr>
            <a:r>
              <a:t>art. 2 Cost:</a:t>
            </a:r>
          </a:p>
          <a:p>
            <a:pPr defTabSz="214884">
              <a:defRPr sz="3384"/>
            </a:pPr>
          </a:p>
          <a:p>
            <a:pPr defTabSz="214884">
              <a:defRPr sz="3384"/>
            </a:pPr>
            <a:r>
              <a:t>La Repubblica riconosce e garantisce i </a:t>
            </a:r>
            <a:r>
              <a:rPr>
                <a:solidFill>
                  <a:srgbClr val="F12922"/>
                </a:solidFill>
              </a:rPr>
              <a:t>diritti inviolabili dell'uomo</a:t>
            </a:r>
            <a:r>
              <a:t>, sia come singolo sia nelle formazioni sociali ove si svolge la sua personalità, e richiede l'adempimento dei doveri inderogabili di solidarietà politica, economica e sociale.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erson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Persona</a:t>
            </a:r>
          </a:p>
        </p:txBody>
      </p:sp>
      <p:sp>
        <p:nvSpPr>
          <p:cNvPr id="124" name="vita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51484" indent="-451484" defTabSz="361188">
              <a:spcBef>
                <a:spcPts val="2800"/>
              </a:spcBef>
              <a:buBlip>
                <a:blip r:embed="rId2"/>
              </a:buBlip>
              <a:defRPr sz="2844"/>
            </a:pPr>
            <a:r>
              <a:t>vita</a:t>
            </a:r>
          </a:p>
          <a:p>
            <a:pPr marL="451484" indent="-451484" defTabSz="361188">
              <a:spcBef>
                <a:spcPts val="2800"/>
              </a:spcBef>
              <a:buBlip>
                <a:blip r:embed="rId2"/>
              </a:buBlip>
              <a:defRPr sz="2844"/>
            </a:pPr>
            <a:r>
              <a:t>salute: art. 32 Cost</a:t>
            </a:r>
          </a:p>
          <a:p>
            <a:pPr marL="451484" indent="-451484" defTabSz="361188">
              <a:spcBef>
                <a:spcPts val="2800"/>
              </a:spcBef>
              <a:buBlip>
                <a:blip r:embed="rId2"/>
              </a:buBlip>
              <a:defRPr sz="2844"/>
            </a:pPr>
            <a:r>
              <a:t>nome: art. 6 e 7 c.c.</a:t>
            </a:r>
          </a:p>
          <a:p>
            <a:pPr marL="451484" indent="-451484" defTabSz="361188">
              <a:spcBef>
                <a:spcPts val="2800"/>
              </a:spcBef>
              <a:buBlip>
                <a:blip r:embed="rId2"/>
              </a:buBlip>
              <a:defRPr sz="2844"/>
            </a:pPr>
            <a:r>
              <a:t>immagine. art. 10 c.c.</a:t>
            </a:r>
          </a:p>
          <a:p>
            <a:pPr marL="451484" indent="-451484" defTabSz="361188">
              <a:spcBef>
                <a:spcPts val="2800"/>
              </a:spcBef>
              <a:buBlip>
                <a:blip r:embed="rId2"/>
              </a:buBlip>
              <a:defRPr sz="2844"/>
            </a:pPr>
            <a:r>
              <a:t>riservatezza: d.lgs. 196/2003</a:t>
            </a:r>
          </a:p>
          <a:p>
            <a:pPr marL="451484" indent="-451484" defTabSz="361188">
              <a:spcBef>
                <a:spcPts val="2800"/>
              </a:spcBef>
              <a:buBlip>
                <a:blip r:embed="rId2"/>
              </a:buBlip>
              <a:defRPr sz="2844"/>
            </a:pPr>
            <a:r>
              <a:t>reputazione: art 594 c.p. (ingiuria) e 595 c.p. (diffamazione)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aratteristiche comun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caratteristiche comuni</a:t>
            </a:r>
          </a:p>
        </p:txBody>
      </p:sp>
      <p:sp>
        <p:nvSpPr>
          <p:cNvPr id="127" name="assolutezza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</a:pPr>
            <a:r>
              <a:t>assolutezza</a:t>
            </a:r>
          </a:p>
          <a:p>
            <a:pPr>
              <a:buBlip>
                <a:blip r:embed="rId2"/>
              </a:buBlip>
            </a:pPr>
            <a:r>
              <a:t>atipicità</a:t>
            </a:r>
          </a:p>
          <a:p>
            <a:pPr>
              <a:buBlip>
                <a:blip r:embed="rId2"/>
              </a:buBlip>
            </a:pPr>
            <a:r>
              <a:t>necessarietà </a:t>
            </a:r>
          </a:p>
          <a:p>
            <a:pPr>
              <a:buBlip>
                <a:blip r:embed="rId2"/>
              </a:buBlip>
            </a:pPr>
            <a:r>
              <a:t>tendenziale indisponibilità</a:t>
            </a:r>
          </a:p>
          <a:p>
            <a:pPr>
              <a:buBlip>
                <a:blip r:embed="rId2"/>
              </a:buBlip>
            </a:pPr>
            <a:r>
              <a:t>tendenziale non patrimonialità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immagine, riservatezza, reputazione e libertà di manifestazione del pensier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15468">
              <a:defRPr sz="4968"/>
            </a:lvl1pPr>
          </a:lstStyle>
          <a:p>
            <a:pPr/>
            <a:r>
              <a:t>immagine, riservatezza, reputazione e libertà di manifestazione del pensiero</a:t>
            </a:r>
          </a:p>
        </p:txBody>
      </p:sp>
      <p:sp>
        <p:nvSpPr>
          <p:cNvPr id="130" name="art. 21 Cost: “Tutti hanno diritto di manifestare liberamente il proprio pensiero con la parola, lo scritto e ogni altro mezzo di diffusione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art. 21 Cost: “Tutti hanno diritto di manifestare liberamente il proprio pensiero con la parola, lo scritto e ogni altro mezzo di diffusione. </a:t>
            </a:r>
          </a:p>
          <a:p>
            <a:pPr marL="0" indent="0">
              <a:buSzTx/>
              <a:buNone/>
            </a:pPr>
            <a:r>
              <a:t>La stampa non può essere soggetta ad autorizzazioni o censure”.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Elaborazione giurisprudenzia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Elaborazione giurisprudenziale</a:t>
            </a:r>
          </a:p>
        </p:txBody>
      </p:sp>
      <p:sp>
        <p:nvSpPr>
          <p:cNvPr id="133" name="la pubblicazione lesiva dall’immagine e della reputazione è consentita a condizione che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397763">
              <a:spcBef>
                <a:spcPts val="3100"/>
              </a:spcBef>
              <a:buSzTx/>
              <a:buNone/>
              <a:defRPr sz="3132"/>
            </a:pPr>
            <a:r>
              <a:t>la pubblicazione lesiva dall’immagine e della reputazione è consentita a condizione che:</a:t>
            </a:r>
          </a:p>
          <a:p>
            <a:pPr marL="497205" indent="-497205" defTabSz="397763">
              <a:spcBef>
                <a:spcPts val="3100"/>
              </a:spcBef>
              <a:buBlip>
                <a:blip r:embed="rId2"/>
              </a:buBlip>
              <a:defRPr sz="3132"/>
            </a:pPr>
            <a:r>
              <a:t>la notizia sia vera</a:t>
            </a:r>
          </a:p>
          <a:p>
            <a:pPr marL="497205" indent="-497205" defTabSz="397763">
              <a:spcBef>
                <a:spcPts val="3100"/>
              </a:spcBef>
              <a:buBlip>
                <a:blip r:embed="rId2"/>
              </a:buBlip>
              <a:defRPr sz="3132"/>
            </a:pPr>
            <a:r>
              <a:t>vi sia utilità sociale nella sua conoscenza</a:t>
            </a:r>
          </a:p>
          <a:p>
            <a:pPr marL="497205" indent="-497205" defTabSz="397763">
              <a:spcBef>
                <a:spcPts val="3100"/>
              </a:spcBef>
              <a:buBlip>
                <a:blip r:embed="rId2"/>
              </a:buBlip>
              <a:defRPr sz="3132"/>
            </a:pPr>
            <a:r>
              <a:t>la notizia sia riportata con continenza verbale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theme1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BC00FF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000000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